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62" r:id="rId6"/>
  </p:sldIdLst>
  <p:sldSz cx="6858000" cy="9906000" type="A4"/>
  <p:notesSz cx="6797675" cy="9874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42" autoAdjust="0"/>
    <p:restoredTop sz="94660"/>
  </p:normalViewPr>
  <p:slideViewPr>
    <p:cSldViewPr snapToGrid="0">
      <p:cViewPr>
        <p:scale>
          <a:sx n="200" d="100"/>
          <a:sy n="200" d="100"/>
        </p:scale>
        <p:origin x="32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0.jpg>
</file>

<file path=ppt/media/image14.jpg>
</file>

<file path=ppt/media/image15.jpg>
</file>

<file path=ppt/media/image16.jpeg>
</file>

<file path=ppt/media/image2.jpg>
</file>

<file path=ppt/media/image3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31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6299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97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3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900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001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101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2421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218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09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167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27DF1-01DF-4B96-A27B-BA9E3B4EABDC}" type="datetimeFigureOut">
              <a:rPr lang="en-GB" smtClean="0"/>
              <a:t>09/12/2019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C4E99-3754-42FA-BABC-0EFDBFCE0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79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jpg"/><Relationship Id="rId7" Type="http://schemas.openxmlformats.org/officeDocument/2006/relationships/image" Target="../media/image19.emf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8839-B2DC-1949-8913-60B91FE0855F}"/>
              </a:ext>
            </a:extLst>
          </p:cNvPr>
          <p:cNvGrpSpPr/>
          <p:nvPr/>
        </p:nvGrpSpPr>
        <p:grpSpPr>
          <a:xfrm>
            <a:off x="0" y="-148858"/>
            <a:ext cx="6858000" cy="7315200"/>
            <a:chOff x="0" y="70265"/>
            <a:chExt cx="6858000" cy="73152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BC94C42-6CE5-1640-97D4-1709B7EE4706}"/>
                </a:ext>
              </a:extLst>
            </p:cNvPr>
            <p:cNvSpPr txBox="1"/>
            <p:nvPr/>
          </p:nvSpPr>
          <p:spPr>
            <a:xfrm>
              <a:off x="95349" y="302750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8D8DB4-1E08-7840-8515-362FF7475241}"/>
                </a:ext>
              </a:extLst>
            </p:cNvPr>
            <p:cNvSpPr txBox="1"/>
            <p:nvPr/>
          </p:nvSpPr>
          <p:spPr>
            <a:xfrm>
              <a:off x="3543706" y="302750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8C6E19-6C75-0642-9B30-BC7F43B3D852}"/>
                </a:ext>
              </a:extLst>
            </p:cNvPr>
            <p:cNvSpPr txBox="1"/>
            <p:nvPr/>
          </p:nvSpPr>
          <p:spPr>
            <a:xfrm>
              <a:off x="95349" y="3076249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C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CDFE455-95C1-EF41-9635-AE42D66C68D7}"/>
                </a:ext>
              </a:extLst>
            </p:cNvPr>
            <p:cNvSpPr txBox="1"/>
            <p:nvPr/>
          </p:nvSpPr>
          <p:spPr>
            <a:xfrm>
              <a:off x="3543706" y="3076249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DA47AC4-FC25-8A4B-808B-F11EFBC39186}"/>
                </a:ext>
              </a:extLst>
            </p:cNvPr>
            <p:cNvSpPr txBox="1"/>
            <p:nvPr/>
          </p:nvSpPr>
          <p:spPr>
            <a:xfrm>
              <a:off x="3543706" y="5081853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F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3A3CE18-FFD7-F145-830F-269AC8D32209}"/>
                </a:ext>
              </a:extLst>
            </p:cNvPr>
            <p:cNvSpPr txBox="1"/>
            <p:nvPr/>
          </p:nvSpPr>
          <p:spPr>
            <a:xfrm>
              <a:off x="95349" y="5081853"/>
              <a:ext cx="346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AFF7BCB-E6AE-E64A-A729-6170FA79A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0265"/>
              <a:ext cx="6858000" cy="731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863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885" b="48485"/>
          <a:stretch/>
        </p:blipFill>
        <p:spPr>
          <a:xfrm>
            <a:off x="726603" y="3663299"/>
            <a:ext cx="2235042" cy="17450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46" t="1012" r="3333" b="65802"/>
          <a:stretch/>
        </p:blipFill>
        <p:spPr>
          <a:xfrm>
            <a:off x="3054447" y="7226180"/>
            <a:ext cx="3305422" cy="10401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4" r="18222"/>
          <a:stretch/>
        </p:blipFill>
        <p:spPr>
          <a:xfrm>
            <a:off x="3488766" y="3681826"/>
            <a:ext cx="2716775" cy="338738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54905" y="96210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51153" y="96210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17361" y="96210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4905" y="3617022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05" y="551595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F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260698" y="3617022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4905" y="7154000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73390" y="7166526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44" r="62885"/>
          <a:stretch/>
        </p:blipFill>
        <p:spPr>
          <a:xfrm>
            <a:off x="759147" y="5496428"/>
            <a:ext cx="2235042" cy="168204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85AB41-0A1A-0746-87BD-2A8942AEF665}"/>
              </a:ext>
            </a:extLst>
          </p:cNvPr>
          <p:cNvSpPr txBox="1"/>
          <p:nvPr/>
        </p:nvSpPr>
        <p:spPr>
          <a:xfrm>
            <a:off x="4970879" y="130882"/>
            <a:ext cx="10871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Oxidative stress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FFC254-EE8E-914A-9854-46B6ED5D6460}"/>
              </a:ext>
            </a:extLst>
          </p:cNvPr>
          <p:cNvSpPr txBox="1"/>
          <p:nvPr/>
        </p:nvSpPr>
        <p:spPr>
          <a:xfrm>
            <a:off x="2894690" y="127579"/>
            <a:ext cx="10999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Secretory genes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76AF61-A126-224A-8D2E-6D76D4056162}"/>
              </a:ext>
            </a:extLst>
          </p:cNvPr>
          <p:cNvSpPr txBox="1"/>
          <p:nvPr/>
        </p:nvSpPr>
        <p:spPr>
          <a:xfrm>
            <a:off x="749013" y="131128"/>
            <a:ext cx="15327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ER stress and processes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16ED2E-2AA5-5945-9D19-157906C6B1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99" y="424649"/>
            <a:ext cx="2856186" cy="32826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50BEA8E-B9CD-594C-870B-73A2D96E97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13" y="7403343"/>
            <a:ext cx="3114229" cy="11678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D57F0-650A-0F47-A573-F3CA2AE253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407902"/>
            <a:ext cx="3017515" cy="33161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D93BD5-EA4F-184A-A698-696BF35D2F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288" y="420558"/>
            <a:ext cx="2893506" cy="332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37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871" b="51700"/>
          <a:stretch/>
        </p:blipFill>
        <p:spPr>
          <a:xfrm>
            <a:off x="3367487" y="261152"/>
            <a:ext cx="2355145" cy="17710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59"/>
          <a:stretch/>
        </p:blipFill>
        <p:spPr>
          <a:xfrm>
            <a:off x="3020854" y="2231407"/>
            <a:ext cx="3578352" cy="12306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104" y="76724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93236" y="107264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93236" y="1977926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417" y="386325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A6D118-665E-DB4A-94FF-60A8AB63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72" r="69231" b="19020"/>
          <a:stretch/>
        </p:blipFill>
        <p:spPr>
          <a:xfrm>
            <a:off x="477793" y="6825600"/>
            <a:ext cx="1967195" cy="8238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49B215-74AF-6646-BA70-FCDD31C781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18" r="77958"/>
          <a:stretch/>
        </p:blipFill>
        <p:spPr>
          <a:xfrm>
            <a:off x="320916" y="7664389"/>
            <a:ext cx="1409278" cy="7366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907A45-4967-6843-824A-66993DFC40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42" y="4068458"/>
            <a:ext cx="2654202" cy="26542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8C103A8-09EF-3C41-B22B-E726DA236AF9}"/>
              </a:ext>
            </a:extLst>
          </p:cNvPr>
          <p:cNvSpPr txBox="1"/>
          <p:nvPr/>
        </p:nvSpPr>
        <p:spPr>
          <a:xfrm>
            <a:off x="2793236" y="386063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7A1DFE-C347-3348-8E19-894E5252BE58}"/>
              </a:ext>
            </a:extLst>
          </p:cNvPr>
          <p:cNvSpPr txBox="1"/>
          <p:nvPr/>
        </p:nvSpPr>
        <p:spPr>
          <a:xfrm>
            <a:off x="67417" y="677585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186610-F014-4241-B559-B32D8B4C58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9169" y="74237"/>
            <a:ext cx="3646659" cy="4279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FABC06-EFB5-F743-ACD2-0A2522E2F9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311" y="3875978"/>
            <a:ext cx="4360307" cy="496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059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79788" y="106563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53804" y="106563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62323" y="106563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2BF316-62B6-1C42-B73B-5A66142CB535}"/>
              </a:ext>
            </a:extLst>
          </p:cNvPr>
          <p:cNvSpPr txBox="1"/>
          <p:nvPr/>
        </p:nvSpPr>
        <p:spPr>
          <a:xfrm>
            <a:off x="649504" y="135788"/>
            <a:ext cx="1398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Transcription factors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394DF4-18E9-F74D-8D4D-3A33B612CF5E}"/>
              </a:ext>
            </a:extLst>
          </p:cNvPr>
          <p:cNvSpPr txBox="1"/>
          <p:nvPr/>
        </p:nvSpPr>
        <p:spPr>
          <a:xfrm>
            <a:off x="2865081" y="129646"/>
            <a:ext cx="9989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WNT signaling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31DD93-52DA-504C-BE5B-DA5FB47E335B}"/>
              </a:ext>
            </a:extLst>
          </p:cNvPr>
          <p:cNvSpPr txBox="1"/>
          <p:nvPr/>
        </p:nvSpPr>
        <p:spPr>
          <a:xfrm>
            <a:off x="5064037" y="129646"/>
            <a:ext cx="712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Cell cycle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0AF75ED-1792-7148-B706-ED187882A1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55" t="42392" r="10042" b="19942"/>
          <a:stretch/>
        </p:blipFill>
        <p:spPr>
          <a:xfrm>
            <a:off x="3049229" y="5855583"/>
            <a:ext cx="3638647" cy="128478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B24308-0DC8-BB46-8244-2D87BE1A7D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5" t="2345" b="57255"/>
          <a:stretch/>
        </p:blipFill>
        <p:spPr>
          <a:xfrm>
            <a:off x="3103873" y="7192062"/>
            <a:ext cx="3529358" cy="12847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4788404-4524-0A4B-95B3-BC99CA32ED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945"/>
          <a:stretch/>
        </p:blipFill>
        <p:spPr>
          <a:xfrm>
            <a:off x="3136974" y="4558735"/>
            <a:ext cx="3463159" cy="11698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4C012A-2A5C-6F46-8630-95E9B34EC10D}"/>
              </a:ext>
            </a:extLst>
          </p:cNvPr>
          <p:cNvSpPr txBox="1"/>
          <p:nvPr/>
        </p:nvSpPr>
        <p:spPr>
          <a:xfrm>
            <a:off x="154328" y="4385109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496636-515A-8243-BAFE-EA186DD07C77}"/>
              </a:ext>
            </a:extLst>
          </p:cNvPr>
          <p:cNvSpPr txBox="1"/>
          <p:nvPr/>
        </p:nvSpPr>
        <p:spPr>
          <a:xfrm>
            <a:off x="2963657" y="4385109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5F46CB-73CA-4D42-AB28-9C6808CBCB4A}"/>
              </a:ext>
            </a:extLst>
          </p:cNvPr>
          <p:cNvSpPr txBox="1"/>
          <p:nvPr/>
        </p:nvSpPr>
        <p:spPr>
          <a:xfrm>
            <a:off x="2963657" y="5771156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F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4322C-B9D7-6340-9596-6B86D975EE71}"/>
              </a:ext>
            </a:extLst>
          </p:cNvPr>
          <p:cNvSpPr txBox="1"/>
          <p:nvPr/>
        </p:nvSpPr>
        <p:spPr>
          <a:xfrm>
            <a:off x="2963657" y="7124328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F924015-8BA1-EF44-B9F1-88789A143B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498" y="395717"/>
            <a:ext cx="3266892" cy="41630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C9F9315-E296-4C47-BDC2-38F40F4080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391" y="4428700"/>
            <a:ext cx="3945796" cy="45760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ECBD21-C329-BB48-9BD3-2075F9718B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604" y="387177"/>
            <a:ext cx="3273594" cy="41715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BDDBA8-67BE-4D48-AA69-5CAFAA2889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763" y="387177"/>
            <a:ext cx="3277537" cy="417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7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14476" y="8933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21525" y="89337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4476" y="2682560"/>
            <a:ext cx="346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62B5E3-20E5-E94F-961A-6FB91C926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60" y="155134"/>
            <a:ext cx="2557973" cy="25579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FF1631-33A5-2C48-9CA5-E7077AEE5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9032"/>
            <a:ext cx="3425409" cy="19030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B4BD40-6F88-E041-BB0C-DD40612AB6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681" y="295212"/>
            <a:ext cx="3160388" cy="395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69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9553</TotalTime>
  <Words>44</Words>
  <Application>Microsoft Macintosh PowerPoint</Application>
  <PresentationFormat>A4 Paper (210x297 mm)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Tereza Cindrova</dc:creator>
  <cp:lastModifiedBy>Microsoft Office User</cp:lastModifiedBy>
  <cp:revision>97</cp:revision>
  <cp:lastPrinted>2019-12-05T12:49:38Z</cp:lastPrinted>
  <dcterms:created xsi:type="dcterms:W3CDTF">2019-11-14T11:04:06Z</dcterms:created>
  <dcterms:modified xsi:type="dcterms:W3CDTF">2019-12-09T09:59:29Z</dcterms:modified>
</cp:coreProperties>
</file>

<file path=docProps/thumbnail.jpeg>
</file>